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58" r:id="rId7"/>
    <p:sldId id="261" r:id="rId8"/>
    <p:sldId id="262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21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15-Jul-21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1087-6A90-4694-94F4-886A70DA6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Event Based Cameras with Gabor Filters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1DD75-326D-4F75-B3F1-721A2516A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Veli Can Erdem</a:t>
            </a:r>
          </a:p>
        </p:txBody>
      </p:sp>
    </p:spTree>
    <p:extLst>
      <p:ext uri="{BB962C8B-B14F-4D97-AF65-F5344CB8AC3E}">
        <p14:creationId xmlns:p14="http://schemas.microsoft.com/office/powerpoint/2010/main" val="289264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37F1-5617-471A-9F5E-29B4FF08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over 0.7 seconds timeframe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5AD1B6-3C03-4069-B872-297027B18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C9D5F48-0BD6-45FA-B130-98C7AD15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56" y="2194153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7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D149-ACB5-4CB0-A046-8C7E6D1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F0F1F-2CC4-443A-AA8D-79446181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714" y="624110"/>
            <a:ext cx="9496954" cy="7122716"/>
          </a:xfrm>
        </p:spPr>
      </p:pic>
    </p:spTree>
    <p:extLst>
      <p:ext uri="{BB962C8B-B14F-4D97-AF65-F5344CB8AC3E}">
        <p14:creationId xmlns:p14="http://schemas.microsoft.com/office/powerpoint/2010/main" val="174184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A2DD-7447-4840-A232-B7B1F883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Neuron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6E0A1-DDA0-440C-9E4D-7C63AD652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736" y="501361"/>
            <a:ext cx="9466527" cy="7099896"/>
          </a:xfrm>
        </p:spPr>
      </p:pic>
    </p:spTree>
    <p:extLst>
      <p:ext uri="{BB962C8B-B14F-4D97-AF65-F5344CB8AC3E}">
        <p14:creationId xmlns:p14="http://schemas.microsoft.com/office/powerpoint/2010/main" val="172336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BDDA-8FAF-4690-9ACB-DE7A4E38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Subimage</a:t>
            </a:r>
            <a:r>
              <a:rPr lang="en-US" dirty="0"/>
              <a:t> (x = 150, 240; y = 0, 60)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495A7-743D-4ACC-A7D6-56FCC6B0A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756" y="436273"/>
            <a:ext cx="9590087" cy="7192566"/>
          </a:xfrm>
        </p:spPr>
      </p:pic>
    </p:spTree>
    <p:extLst>
      <p:ext uri="{BB962C8B-B14F-4D97-AF65-F5344CB8AC3E}">
        <p14:creationId xmlns:p14="http://schemas.microsoft.com/office/powerpoint/2010/main" val="97076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67A6-14FE-4213-921F-32A62DE5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Subimage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FA50-6ABC-4512-9C42-CB4C0A39B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147" y="694266"/>
            <a:ext cx="8531753" cy="6398816"/>
          </a:xfrm>
        </p:spPr>
      </p:pic>
    </p:spTree>
    <p:extLst>
      <p:ext uri="{BB962C8B-B14F-4D97-AF65-F5344CB8AC3E}">
        <p14:creationId xmlns:p14="http://schemas.microsoft.com/office/powerpoint/2010/main" val="4030271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F549-793F-4A61-A87E-11CB61B7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Subimage</a:t>
            </a:r>
            <a:r>
              <a:rPr lang="en-US" dirty="0"/>
              <a:t>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92E78-69C0-415C-A796-E0D25F5A7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847" y="624110"/>
            <a:ext cx="9069386" cy="6802040"/>
          </a:xfrm>
        </p:spPr>
      </p:pic>
    </p:spTree>
    <p:extLst>
      <p:ext uri="{BB962C8B-B14F-4D97-AF65-F5344CB8AC3E}">
        <p14:creationId xmlns:p14="http://schemas.microsoft.com/office/powerpoint/2010/main" val="318201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6380-DC35-4B60-B26B-4869AC11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Filters vs 32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52664-BB06-419B-90B6-69C1F0F43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4751" y="1304836"/>
            <a:ext cx="7291374" cy="54685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84C37-B459-4341-BBBD-03D79095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630" y="1304836"/>
            <a:ext cx="7291374" cy="54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D96C-F049-47B9-8199-890E9CC2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D56D-8E71-4E85-B57E-11A5BA6B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93A1-5B0E-4E91-A8E4-D01E9C95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440-D370-4725-8BEF-7AC427202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the research of Brosch et.al (2015) be improved by changing certain aspects as in:</a:t>
            </a:r>
          </a:p>
          <a:p>
            <a:pPr lvl="1"/>
            <a:r>
              <a:rPr lang="en-US" dirty="0"/>
              <a:t>Amount of filters.</a:t>
            </a:r>
          </a:p>
        </p:txBody>
      </p:sp>
    </p:spTree>
    <p:extLst>
      <p:ext uri="{BB962C8B-B14F-4D97-AF65-F5344CB8AC3E}">
        <p14:creationId xmlns:p14="http://schemas.microsoft.com/office/powerpoint/2010/main" val="70290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6E5A-3004-46E2-884D-14B70248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0BD06E-69DE-478C-BAD6-9FB9A3C9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Gabor filter, which is composed of different filters in its Fourier transform, it is possible to create a complex filter that can be used in conjunction with temporal filters, that can resemble neurons in mammal eyes.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1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F88D-2F51-4D17-8C0A-9006B1F3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 (32 * 2 filters are used)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F8218-7842-44CE-A854-B8981B3F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10" y="1264553"/>
            <a:ext cx="5485714" cy="365714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416825-5447-404E-9A26-96218CE1F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6189" y="1264554"/>
            <a:ext cx="5485714" cy="365714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361773-3113-4BED-87FD-9E8BB6E8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377" y="3733567"/>
            <a:ext cx="5485714" cy="3657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70BE5D-402C-41C0-BC0D-14610234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89" y="3733566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BC5B-D79E-4AA5-B445-AEA9925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Values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EA30714-82EF-42EA-97C6-3B03A2DAB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04897" y="1455519"/>
            <a:ext cx="16510006" cy="4953000"/>
          </a:xfrm>
        </p:spPr>
      </p:pic>
    </p:spTree>
    <p:extLst>
      <p:ext uri="{BB962C8B-B14F-4D97-AF65-F5344CB8AC3E}">
        <p14:creationId xmlns:p14="http://schemas.microsoft.com/office/powerpoint/2010/main" val="309933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1D52-7079-4587-85FD-3548F4F3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Filters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5E4BAD-9600-4F89-9516-9737C61C7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056" y="2194153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6579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3240-4CBF-49F9-BA37-C856AA1B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899CBD-0732-4569-8165-D3970647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77" y="2133600"/>
            <a:ext cx="7994777" cy="37782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286734-8F8C-400C-AF38-383D2BD53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9575-B1DF-443C-B502-10C4666F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E2D729-78D2-4CD7-9FE2-E410EECB8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53" y="-342900"/>
            <a:ext cx="8393113" cy="8393113"/>
          </a:xfrm>
        </p:spPr>
      </p:pic>
    </p:spTree>
    <p:extLst>
      <p:ext uri="{BB962C8B-B14F-4D97-AF65-F5344CB8AC3E}">
        <p14:creationId xmlns:p14="http://schemas.microsoft.com/office/powerpoint/2010/main" val="300716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C0FB-0432-4D0A-9489-CE8A302B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856F7-CB16-484D-B9F5-3B0A598C8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38299"/>
            <a:ext cx="2774420" cy="20808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8A358-2A67-4D5A-BF53-815E74FB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78" y="1638299"/>
            <a:ext cx="2774420" cy="2080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891B6-0057-4E93-A231-4FDF2372A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779" y="4620417"/>
            <a:ext cx="2726620" cy="2044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F613A-2AB9-478A-B261-404C7E536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077" y="4630207"/>
            <a:ext cx="2774420" cy="20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0017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430</TotalTime>
  <Words>133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Wisp</vt:lpstr>
      <vt:lpstr>Processing Event Based Cameras with Gabor Filters</vt:lpstr>
      <vt:lpstr>Research Question</vt:lpstr>
      <vt:lpstr>Main Idea</vt:lpstr>
      <vt:lpstr>Spatial Filter (32 * 2 filters are used)</vt:lpstr>
      <vt:lpstr>Spatial Values</vt:lpstr>
      <vt:lpstr>Time Filters</vt:lpstr>
      <vt:lpstr>Combined</vt:lpstr>
      <vt:lpstr>Filter Examples</vt:lpstr>
      <vt:lpstr>Used Dataset</vt:lpstr>
      <vt:lpstr>Result over 0.7 seconds timeframe</vt:lpstr>
      <vt:lpstr>Directional Filters</vt:lpstr>
      <vt:lpstr>Normalized Neuron Response</vt:lpstr>
      <vt:lpstr>Subimage (x = 150, 240; y = 0, 60)</vt:lpstr>
      <vt:lpstr>Normalized Subimage</vt:lpstr>
      <vt:lpstr>Subimage over time</vt:lpstr>
      <vt:lpstr>4 Filters vs 32 Filters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Event Based Cameras with Gabor Filters</dc:title>
  <dc:creator>Veli Can Erdem</dc:creator>
  <cp:lastModifiedBy>Veli Can Erdem</cp:lastModifiedBy>
  <cp:revision>15</cp:revision>
  <dcterms:created xsi:type="dcterms:W3CDTF">2021-07-08T09:41:14Z</dcterms:created>
  <dcterms:modified xsi:type="dcterms:W3CDTF">2021-07-15T14:36:45Z</dcterms:modified>
</cp:coreProperties>
</file>